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29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2068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>
                <a:solidFill>
                  <a:srgbClr val="FF0000"/>
                </a:solidFill>
              </a:rPr>
              <a:t>«Семейный Горсовет (Сельсовет)»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599" y="2267944"/>
            <a:ext cx="6400800" cy="1752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информационного ресурса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или иного совещательного органа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внесения предложений жителей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стратегию развития города Урюпинска.</a:t>
            </a:r>
          </a:p>
          <a:p>
            <a:pPr algn="ctr"/>
            <a:endParaRPr lang="ru-RU" dirty="0"/>
          </a:p>
        </p:txBody>
      </p:sp>
      <p:pic>
        <p:nvPicPr>
          <p:cNvPr id="7" name="Picture 3" descr="C:\Users\Наталья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4320479" cy="233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Сайт администрации городского округа город Урюпинск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3722" r="10461" b="4565"/>
          <a:stretch/>
        </p:blipFill>
        <p:spPr bwMode="auto">
          <a:xfrm>
            <a:off x="683568" y="1484784"/>
            <a:ext cx="7658313" cy="4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4221088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3788" r="14367" b="5506"/>
          <a:stretch/>
        </p:blipFill>
        <p:spPr bwMode="auto">
          <a:xfrm>
            <a:off x="683568" y="1484784"/>
            <a:ext cx="7263972" cy="48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96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Сайт администрации городского округа город Урюпинск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Сайт администрации Урюпинского муниципального района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2924" r="9627" b="8616"/>
          <a:stretch/>
        </p:blipFill>
        <p:spPr bwMode="auto">
          <a:xfrm>
            <a:off x="683568" y="1556792"/>
            <a:ext cx="7630072" cy="46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60783" r="75524" b="27196"/>
          <a:stretch/>
        </p:blipFill>
        <p:spPr bwMode="auto">
          <a:xfrm>
            <a:off x="827584" y="5685283"/>
            <a:ext cx="1289439" cy="6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993724"/>
            <a:ext cx="1152128" cy="17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Сайт администрации Урюпинского муниципального района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3928" r="14486" b="9872"/>
          <a:stretch/>
        </p:blipFill>
        <p:spPr bwMode="auto">
          <a:xfrm>
            <a:off x="683568" y="1484785"/>
            <a:ext cx="7560840" cy="49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63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Сайт молодёжного центра «Максимум»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3367" r="17485" b="9646"/>
          <a:stretch/>
        </p:blipFill>
        <p:spPr bwMode="auto">
          <a:xfrm>
            <a:off x="683568" y="1556792"/>
            <a:ext cx="7488832" cy="473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3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/>
              <a:t>Сайт молодёжного центра «Максимум»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18695" r="34216" b="11610"/>
          <a:stretch/>
        </p:blipFill>
        <p:spPr bwMode="auto">
          <a:xfrm>
            <a:off x="2411760" y="1412776"/>
            <a:ext cx="4464496" cy="523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5085184"/>
            <a:ext cx="316835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2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Сайт молодёжного центра «Максимум»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4209" r="17643" b="11049"/>
          <a:stretch/>
        </p:blipFill>
        <p:spPr bwMode="auto">
          <a:xfrm>
            <a:off x="683568" y="1790700"/>
            <a:ext cx="7560840" cy="44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4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Страница в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 молодежного центра «Максимум»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3859" r="18413" b="6068"/>
          <a:stretch/>
        </p:blipFill>
        <p:spPr bwMode="auto">
          <a:xfrm>
            <a:off x="1547664" y="1484784"/>
            <a:ext cx="5993972" cy="47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335699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5994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Артем Лукшин</cp:lastModifiedBy>
  <cp:revision>14</cp:revision>
  <dcterms:created xsi:type="dcterms:W3CDTF">2014-07-06T18:18:01Z</dcterms:created>
  <dcterms:modified xsi:type="dcterms:W3CDTF">2017-10-06T12:50:15Z</dcterms:modified>
</cp:coreProperties>
</file>